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  <p:sldMasterId id="2147483663" r:id="rId3"/>
  </p:sldMasterIdLst>
  <p:notesMasterIdLst>
    <p:notesMasterId r:id="rId7"/>
  </p:notesMasterIdLst>
  <p:sldIdLst>
    <p:sldId id="256" r:id="rId4"/>
    <p:sldId id="265" r:id="rId5"/>
    <p:sldId id="262" r:id="rId6"/>
  </p:sldIdLst>
  <p:sldSz cx="9906000" cy="6858000" type="A4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7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73681-BE03-447F-B145-FB4313FAA584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CF1E-0828-4E26-9EE6-7B5A131F53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96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F449839-98EE-4429-828F-E5BC80DE7710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0E28FF-2AAD-48C1-B551-D3203A263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36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5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2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80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23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22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37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893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491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95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5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F449839-98EE-4429-828F-E5BC80DE7710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0E28FF-2AAD-48C1-B551-D3203A263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27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000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22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99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68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37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49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60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78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74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43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88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63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199092" y="140171"/>
            <a:ext cx="1548000" cy="2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2025885" y="140171"/>
            <a:ext cx="1872000" cy="2520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22942" y="6630056"/>
            <a:ext cx="8601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00" b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fld id="{64CBC2E4-741F-4488-B082-AEB3E59A9E5E}" type="slidenum">
              <a:rPr lang="ko-KR" altLang="en-US" sz="1100" b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pPr algn="ctr"/>
              <a:t>‹#›</a:t>
            </a:fld>
            <a:r>
              <a:rPr lang="ko-KR" altLang="en-US" sz="1100" b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100" b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endParaRPr lang="ko-KR" altLang="en-US" sz="1100" b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906000" cy="6628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3"/>
          <a:stretch/>
        </p:blipFill>
        <p:spPr>
          <a:xfrm>
            <a:off x="7202421" y="22860"/>
            <a:ext cx="113385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7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8187-7155-40BA-8229-9EF94AF41EE6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C701-2790-4340-91D6-1CA60784E32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906000" cy="70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6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074C-452F-4460-BA9B-D9C86A64A55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BEF5-9051-4F2D-B4FD-BA4B932BDD07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6"/>
          <a:stretch/>
        </p:blipFill>
        <p:spPr>
          <a:xfrm>
            <a:off x="6890973" y="2515940"/>
            <a:ext cx="3015027" cy="186553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15"/>
          <a:srcRect l="75078" t="56309" r="11756" b="20633"/>
          <a:stretch/>
        </p:blipFill>
        <p:spPr>
          <a:xfrm>
            <a:off x="7174522" y="2848429"/>
            <a:ext cx="958362" cy="1186961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4537859"/>
            <a:ext cx="9906000" cy="64783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0" y="5292700"/>
            <a:ext cx="9906000" cy="3041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6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55540" y="3067839"/>
            <a:ext cx="165046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smtClean="0"/>
              <a:t>홍길동</a:t>
            </a:r>
            <a:endParaRPr lang="en-US" altLang="ko-KR" sz="2000" b="1" dirty="0" smtClean="0"/>
          </a:p>
          <a:p>
            <a:pPr algn="r"/>
            <a:endParaRPr lang="en-US" altLang="ko-KR" sz="500" b="1" dirty="0" smtClean="0"/>
          </a:p>
          <a:p>
            <a:pPr algn="r"/>
            <a:r>
              <a:rPr lang="ko-KR" altLang="en-US" dirty="0" err="1" smtClean="0"/>
              <a:t>한국대학교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신소재공학과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073331" y="356996"/>
            <a:ext cx="6832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Title)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74974"/>
            <a:ext cx="990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04682"/>
            <a:ext cx="990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Name (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Affiliation)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51217" y="1034167"/>
            <a:ext cx="1270172" cy="400572"/>
            <a:chOff x="667051" y="758396"/>
            <a:chExt cx="1270172" cy="400572"/>
          </a:xfrm>
        </p:grpSpPr>
        <p:sp>
          <p:nvSpPr>
            <p:cNvPr id="6" name="TextBox 5"/>
            <p:cNvSpPr txBox="1"/>
            <p:nvPr/>
          </p:nvSpPr>
          <p:spPr>
            <a:xfrm>
              <a:off x="1002352" y="758858"/>
              <a:ext cx="9348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spc="-50" dirty="0" smtClean="0">
                  <a:solidFill>
                    <a:srgbClr val="444063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소제목</a:t>
              </a:r>
              <a:endParaRPr lang="en-US" altLang="ko-KR" sz="2000" b="1" spc="-50" dirty="0">
                <a:solidFill>
                  <a:srgbClr val="44406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rcRect l="7064" t="3748" r="7614" b="-855"/>
            <a:stretch/>
          </p:blipFill>
          <p:spPr>
            <a:xfrm>
              <a:off x="667051" y="758396"/>
              <a:ext cx="324501" cy="329226"/>
            </a:xfrm>
            <a:prstGeom prst="flowChartConnector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35342" y="1539429"/>
            <a:ext cx="5955733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세부내용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ko-KR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o-KR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본문 내용 한글은 </a:t>
            </a:r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맑은 </a:t>
            </a:r>
            <a:r>
              <a:rPr lang="ko-KR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고딕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16pt, </a:t>
            </a:r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영문은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16pt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24082"/>
              </p:ext>
            </p:extLst>
          </p:nvPr>
        </p:nvGraphicFramePr>
        <p:xfrm>
          <a:off x="975903" y="5079999"/>
          <a:ext cx="7954194" cy="125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398">
                  <a:extLst>
                    <a:ext uri="{9D8B030D-6E8A-4147-A177-3AD203B41FA5}">
                      <a16:colId xmlns:a16="http://schemas.microsoft.com/office/drawing/2014/main" val="1791172068"/>
                    </a:ext>
                  </a:extLst>
                </a:gridCol>
                <a:gridCol w="2651398">
                  <a:extLst>
                    <a:ext uri="{9D8B030D-6E8A-4147-A177-3AD203B41FA5}">
                      <a16:colId xmlns:a16="http://schemas.microsoft.com/office/drawing/2014/main" val="357735353"/>
                    </a:ext>
                  </a:extLst>
                </a:gridCol>
                <a:gridCol w="2651398">
                  <a:extLst>
                    <a:ext uri="{9D8B030D-6E8A-4147-A177-3AD203B41FA5}">
                      <a16:colId xmlns:a16="http://schemas.microsoft.com/office/drawing/2014/main" val="2082832481"/>
                    </a:ext>
                  </a:extLst>
                </a:gridCol>
              </a:tblGrid>
              <a:tr h="2516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표 타이틀 </a:t>
                      </a:r>
                      <a:r>
                        <a:rPr lang="en-US" altLang="ko-KR" sz="1100" b="1" i="0" u="none" strike="noStrike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11pt</a:t>
                      </a:r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6498"/>
                  </a:ext>
                </a:extLst>
              </a:tr>
              <a:tr h="2516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24073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표 내용 </a:t>
                      </a:r>
                      <a:r>
                        <a:rPr lang="en-US" altLang="ko-KR" sz="1100" b="1" i="0" u="none" strike="noStrike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24073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11pt</a:t>
                      </a:r>
                      <a:endParaRPr lang="en-US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24073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2000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96880"/>
                  </a:ext>
                </a:extLst>
              </a:tr>
              <a:tr h="251664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24073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2000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85952"/>
                  </a:ext>
                </a:extLst>
              </a:tr>
              <a:tr h="251664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24073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2000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15074"/>
                  </a:ext>
                </a:extLst>
              </a:tr>
              <a:tr h="251664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24073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100" b="1" i="0" u="none" strike="noStrike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2000" marR="7824" marT="782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48547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t="17769"/>
          <a:stretch/>
        </p:blipFill>
        <p:spPr>
          <a:xfrm>
            <a:off x="975903" y="2692400"/>
            <a:ext cx="2733675" cy="1762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302" y="4477659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이미지 설명 </a:t>
            </a:r>
            <a:r>
              <a:rPr lang="en-US" altLang="ko-KR" sz="1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11pt</a:t>
            </a:r>
            <a:endParaRPr lang="ko-KR" altLang="en-US" sz="1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77" y="152399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</a:t>
            </a:r>
            <a:r>
              <a:rPr lang="ko-KR" altLang="en-US" sz="12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대제목</a:t>
            </a:r>
            <a:endParaRPr lang="ko-KR" altLang="en-US" sz="1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1445" y="15239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중제목</a:t>
            </a:r>
            <a:endParaRPr lang="ko-KR" altLang="en-US" sz="1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3"/>
          <a:stretch/>
        </p:blipFill>
        <p:spPr>
          <a:xfrm>
            <a:off x="4386071" y="3314700"/>
            <a:ext cx="113385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46</Words>
  <Application>Microsoft Office PowerPoint</Application>
  <PresentationFormat>A4 용지(210x297mm)</PresentationFormat>
  <Paragraphs>15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Times New Roman</vt:lpstr>
      <vt:lpstr>Calibri Light</vt:lpstr>
      <vt:lpstr>Calibri</vt:lpstr>
      <vt:lpstr>맑은 고딕</vt:lpstr>
      <vt:lpstr>Arial</vt:lpstr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26</cp:revision>
  <dcterms:created xsi:type="dcterms:W3CDTF">2020-06-15T07:20:21Z</dcterms:created>
  <dcterms:modified xsi:type="dcterms:W3CDTF">2020-06-19T05:28:22Z</dcterms:modified>
</cp:coreProperties>
</file>